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6" r:id="rId4"/>
    <p:sldId id="264" r:id="rId5"/>
    <p:sldId id="269" r:id="rId6"/>
    <p:sldId id="268" r:id="rId7"/>
    <p:sldId id="267" r:id="rId8"/>
    <p:sldId id="270" r:id="rId9"/>
    <p:sldId id="27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505" autoAdjust="0"/>
    <p:restoredTop sz="94660"/>
  </p:normalViewPr>
  <p:slideViewPr>
    <p:cSldViewPr>
      <p:cViewPr varScale="1">
        <p:scale>
          <a:sx n="69" d="100"/>
          <a:sy n="69" d="100"/>
        </p:scale>
        <p:origin x="7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61d471d0007df582a3685e34792a5cafc34a95bc-536330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41"/>
            <a:ext cx="6000602" cy="40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4014542"/>
            <a:ext cx="15485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Задачи:</a:t>
            </a:r>
            <a:endParaRPr lang="ru-RU" sz="1200" dirty="0"/>
          </a:p>
          <a:p>
            <a:r>
              <a:rPr lang="ru-RU" sz="1200" dirty="0"/>
              <a:t>- расширять представления о сказках;</a:t>
            </a:r>
          </a:p>
          <a:p>
            <a:r>
              <a:rPr lang="ru-RU" sz="1200" dirty="0"/>
              <a:t>- формировать нравственное представление детей на эмоционально-чувственной основе через содержание сказок;</a:t>
            </a:r>
          </a:p>
          <a:p>
            <a:r>
              <a:rPr lang="ru-RU" sz="1200" dirty="0"/>
              <a:t>- учить детей слушать, слышать, рассуждать, развивать умения применять свои знания в беседе, добиваться связных высказываний;</a:t>
            </a:r>
          </a:p>
          <a:p>
            <a:r>
              <a:rPr lang="ru-RU" sz="1200" dirty="0"/>
              <a:t>- формировать умение инсценировать эпизоды сказок</a:t>
            </a:r>
            <a:r>
              <a:rPr lang="ru-RU" sz="1200" b="1" dirty="0"/>
              <a:t>,</a:t>
            </a:r>
            <a:r>
              <a:rPr lang="ru-RU" sz="1200" dirty="0"/>
              <a:t> показывать сказки с помощью разных видов театра.</a:t>
            </a:r>
          </a:p>
          <a:p>
            <a:r>
              <a:rPr lang="ru-RU" sz="1200" dirty="0"/>
              <a:t>- развивать у детей  речь, обогащать словарь детей, отображать свои впечатления в продуктивных видах деятельности;</a:t>
            </a:r>
          </a:p>
          <a:p>
            <a:r>
              <a:rPr lang="ru-RU" sz="1200" dirty="0"/>
              <a:t>- развивать у детей творческие способности, воображение, фантазию;</a:t>
            </a:r>
          </a:p>
          <a:p>
            <a:r>
              <a:rPr lang="ru-RU" sz="1200" dirty="0"/>
              <a:t>- воспитывать дружеские доброжелательные отношения между детьми и родителями.</a:t>
            </a:r>
          </a:p>
          <a:p>
            <a:r>
              <a:rPr lang="ru-RU" sz="1200" dirty="0"/>
              <a:t/>
            </a:r>
            <a:br>
              <a:rPr lang="ru-RU" sz="1200" dirty="0"/>
            </a:b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3068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i?id=e5a63eb4b2bb8b25fdb793cd8e33f1bedf773af0-819338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3" y="31444"/>
            <a:ext cx="9109183" cy="682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home\Desktop\Новая папка (6)\IMG-20221221-WA0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327459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home\Desktop\Новая папка (6)\IMG-20221221-WA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08720"/>
            <a:ext cx="209965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home\Desktop\Новая папка (6)\IMG-20221221-WA00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109" y="3429054"/>
            <a:ext cx="3807099" cy="284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8164" y="692696"/>
            <a:ext cx="3278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Беседы ,рассматривание иллюстраций  к сказкам, отгадывание загадок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51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i?id=f6f805cdcf758fd61b5d193772cfab8722f075b1-788777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9" y="61912"/>
            <a:ext cx="9072277" cy="675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home\Desktop\Новая папка (6)\20221220_1535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08720"/>
            <a:ext cx="2600325" cy="3465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home\Desktop\Новая папка (6)\20221220_15411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24744"/>
            <a:ext cx="320103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 flipH="1">
            <a:off x="1241380" y="260648"/>
            <a:ext cx="5994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Рассматривание книг.  Раскрашивание раскрасок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373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i?id=2e02c785f974db580d6ea67f624942d18d0a54a1-833939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9383"/>
            <a:ext cx="9061177" cy="671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home\Desktop\Новая папка (6)\20221221_10452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3240360" cy="4464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home\Desktop\Новая папка (6)\20221226_11001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895090"/>
            <a:ext cx="3312368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 flipH="1">
            <a:off x="1763688" y="1081260"/>
            <a:ext cx="6912768" cy="6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Художественно-эстетическое развитие. Рисование по сказке колобок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15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rs.mds.yandex.net/i?id=2e02c785f974db580d6ea67f624942d18d0a54a1-8339391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9" y="0"/>
            <a:ext cx="9061177" cy="671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home\Desktop\Новая папка (6)\20221222_15404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5" y="1844824"/>
            <a:ext cx="3390900" cy="4519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home\Desktop\Новая папка (6)\20221222_15530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47" y="1628800"/>
            <a:ext cx="2804170" cy="419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 flipH="1">
            <a:off x="1979710" y="692697"/>
            <a:ext cx="5328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Театральная деятельность .Игры с разными видами театров</a:t>
            </a:r>
            <a:endParaRPr lang="ru-RU" dirty="0"/>
          </a:p>
        </p:txBody>
      </p:sp>
      <p:pic>
        <p:nvPicPr>
          <p:cNvPr id="4" name="Из м_ф «Бременские музыканты» - Песня друзей (minus) +0 semiton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075" y="92075"/>
            <a:ext cx="609600" cy="609600"/>
          </a:xfrm>
          <a:prstGeom prst="rect">
            <a:avLst/>
          </a:prstGeom>
        </p:spPr>
      </p:pic>
      <p:pic>
        <p:nvPicPr>
          <p:cNvPr id="7" name="Рисунок 6" descr="C:\Users\home\Desktop\Новая папка (6)\20221221_10435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597" y="2818691"/>
            <a:ext cx="2457450" cy="3275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57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2e02c785f974db580d6ea67f624942d18d0a54a1-833939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9383"/>
            <a:ext cx="9061177" cy="671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home\Desktop\Новая папка (6)\20221222_15402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00175"/>
            <a:ext cx="2893695" cy="38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home\Desktop\Новая папка (6)\20221221_12015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52823"/>
            <a:ext cx="2448272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home\Desktop\Новая папка (6)\20221220_15353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801352"/>
            <a:ext cx="2601898" cy="339697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 flipH="1">
            <a:off x="2195736" y="718985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</a:t>
            </a:r>
            <a:r>
              <a:rPr lang="ru-RU" dirty="0" smtClean="0"/>
              <a:t>идактические  игры, игровые пособия, подвижные игры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08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avatars.mds.yandex.net/i?id=2e02c785f974db580d6ea67f624942d18d0a54a1-833939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12"/>
            <a:ext cx="9226016" cy="683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home\Desktop\Новая папка (6)\20221221_1043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83568" y="5115156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home\Desktop\Новая папка (6)\20221226_10355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9" y="1556792"/>
            <a:ext cx="3371978" cy="439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home\Desktop\Новая папка (6)\20221226_10365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28800"/>
            <a:ext cx="3470332" cy="47432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 flipH="1">
            <a:off x="2051720" y="76470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Театрализация сказки « Теремок»</a:t>
            </a:r>
            <a:endParaRPr lang="ru-RU" dirty="0"/>
          </a:p>
        </p:txBody>
      </p:sp>
      <p:pic>
        <p:nvPicPr>
          <p:cNvPr id="7" name="Рисунок 6" descr="C:\Users\home\Desktop\Новая папка (6)\20221221_1043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3568" y="5115156"/>
            <a:ext cx="152400" cy="15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006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home\Desktop\Новая папка (6)\20221226_1038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" y="764704"/>
            <a:ext cx="3399488" cy="439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home\Desktop\Новая папка (6)\20221226_10395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68760"/>
            <a:ext cx="4301480" cy="5349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440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8628ca4f2a438f1b151a8be63dceed85-565798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43794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22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45</Words>
  <Application>Microsoft Office PowerPoint</Application>
  <PresentationFormat>Экран (4:3)</PresentationFormat>
  <Paragraphs>15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Пользователь</cp:lastModifiedBy>
  <cp:revision>14</cp:revision>
  <dcterms:created xsi:type="dcterms:W3CDTF">2022-12-26T12:35:45Z</dcterms:created>
  <dcterms:modified xsi:type="dcterms:W3CDTF">2022-12-28T10:13:15Z</dcterms:modified>
</cp:coreProperties>
</file>